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68" r:id="rId2"/>
    <p:sldId id="260" r:id="rId3"/>
    <p:sldId id="259" r:id="rId4"/>
    <p:sldId id="264" r:id="rId5"/>
    <p:sldId id="256" r:id="rId6"/>
    <p:sldId id="270" r:id="rId7"/>
    <p:sldId id="271" r:id="rId8"/>
    <p:sldId id="27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2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7682-E1D4-4902-B77C-FF974B0D232C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EE0A1E-8C29-4D83-A1D1-6F11E9D522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001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E0A1E-8C29-4D83-A1D1-6F11E9D522D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9047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E0A1E-8C29-4D83-A1D1-6F11E9D522D3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9685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9396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614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0249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795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545978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63186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2850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8180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3679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53583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883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04E571C-062C-4DD9-B916-D16766EF0047}" type="datetimeFigureOut">
              <a:rPr lang="it-IT" smtClean="0"/>
              <a:t>12/09/2022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2918112-3600-4B7D-9B0E-779C54E46058}" type="slidenum">
              <a:rPr lang="it-IT" smtClean="0"/>
              <a:t>‹N›</a:t>
            </a:fld>
            <a:endParaRPr lang="it-IT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8379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valorinutritivi.ch/it/download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www.edu.gov.mb.ca/k12/cur/physhlth/frame_found_gr11/rm/resist_train_planner.xl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C8ADFD4-620B-D61D-6361-5DED55DF6B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849" y="954923"/>
            <a:ext cx="5875694" cy="4504620"/>
          </a:xfrm>
        </p:spPr>
        <p:txBody>
          <a:bodyPr>
            <a:normAutofit/>
          </a:bodyPr>
          <a:lstStyle/>
          <a:p>
            <a:r>
              <a:rPr lang="it-IT" sz="9600" dirty="0"/>
              <a:t>FITNESS DIARY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CD112DE-92FF-6570-4ADE-C4367F8A2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849" y="4922086"/>
            <a:ext cx="5877385" cy="1711838"/>
          </a:xfrm>
        </p:spPr>
        <p:txBody>
          <a:bodyPr anchor="ctr">
            <a:normAutofit fontScale="92500"/>
          </a:bodyPr>
          <a:lstStyle/>
          <a:p>
            <a:r>
              <a:rPr lang="it-IT" dirty="0">
                <a:solidFill>
                  <a:schemeClr val="bg2"/>
                </a:solidFill>
              </a:rPr>
              <a:t>Casali Cristian </a:t>
            </a:r>
          </a:p>
          <a:p>
            <a:r>
              <a:rPr lang="it-IT" dirty="0">
                <a:solidFill>
                  <a:schemeClr val="bg2"/>
                </a:solidFill>
              </a:rPr>
              <a:t>&amp; </a:t>
            </a:r>
          </a:p>
          <a:p>
            <a:r>
              <a:rPr lang="it-IT" dirty="0">
                <a:solidFill>
                  <a:schemeClr val="bg2"/>
                </a:solidFill>
              </a:rPr>
              <a:t>Flotta Aldo</a:t>
            </a:r>
          </a:p>
          <a:p>
            <a:r>
              <a:rPr lang="it-IT" dirty="0">
                <a:solidFill>
                  <a:schemeClr val="bg2"/>
                </a:solidFill>
              </a:rPr>
              <a:t>PROGETTO ESAME OOP 2021-2022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magine 4" descr="Immagine che contiene testo, clipart, grafica vettoriale&#10;&#10;Descrizione generata automaticamente">
            <a:extLst>
              <a:ext uri="{FF2B5EF4-FFF2-40B4-BE49-F238E27FC236}">
                <a16:creationId xmlns:a16="http://schemas.microsoft.com/office/drawing/2014/main" id="{E8B8C211-BC72-0D22-EF58-5F739729C0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3" r="14020"/>
          <a:stretch/>
        </p:blipFill>
        <p:spPr>
          <a:xfrm>
            <a:off x="6909481" y="10"/>
            <a:ext cx="5282519" cy="6857990"/>
          </a:xfrm>
          <a:custGeom>
            <a:avLst/>
            <a:gdLst/>
            <a:ahLst/>
            <a:cxnLst/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97191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6">
            <a:extLst>
              <a:ext uri="{FF2B5EF4-FFF2-40B4-BE49-F238E27FC236}">
                <a16:creationId xmlns:a16="http://schemas.microsoft.com/office/drawing/2014/main" id="{BB8C1D0E-0B06-46C9-A8BD-A8E13FF99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D1ADC4A-8537-4084-99C7-F8D378A64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41DB1C8-1478-FB68-4D28-1F8FF0944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346" y="18288"/>
            <a:ext cx="4049486" cy="14430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spc="800" dirty="0" err="1"/>
              <a:t>COS’è</a:t>
            </a:r>
            <a:r>
              <a:rPr lang="en-US" sz="4400" spc="800" dirty="0"/>
              <a:t> ?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A6A8172-BBCE-6704-C78F-2AD057BBFC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25" r="29928" b="-1"/>
          <a:stretch/>
        </p:blipFill>
        <p:spPr>
          <a:xfrm>
            <a:off x="7628982" y="1120140"/>
            <a:ext cx="3556901" cy="4617720"/>
          </a:xfrm>
          <a:custGeom>
            <a:avLst/>
            <a:gdLst/>
            <a:ahLst/>
            <a:cxnLst/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</p:spPr>
      </p:pic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B840A7FB-F311-12C7-4054-7992952C7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057" y="2034025"/>
            <a:ext cx="4964065" cy="372390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it-IT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 tratta di </a:t>
            </a:r>
            <a:r>
              <a:rPr lang="it-IT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un'App</a:t>
            </a:r>
            <a:r>
              <a:rPr lang="it-IT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per dispositivi Android che permette di gestire comodamente i propri allenamenti e la propria dieta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DC6477D9-7E46-4205-09A5-245DB9ADF4DB}"/>
              </a:ext>
            </a:extLst>
          </p:cNvPr>
          <p:cNvSpPr/>
          <p:nvPr/>
        </p:nvSpPr>
        <p:spPr>
          <a:xfrm>
            <a:off x="11745608" y="0"/>
            <a:ext cx="671804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200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6">
            <a:extLst>
              <a:ext uri="{FF2B5EF4-FFF2-40B4-BE49-F238E27FC236}">
                <a16:creationId xmlns:a16="http://schemas.microsoft.com/office/drawing/2014/main" id="{BB8C1D0E-0B06-46C9-A8BD-A8E13FF99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D1ADC4A-8537-4084-99C7-F8D378A64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41DB1C8-1478-FB68-4D28-1F8FF0944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733" y="360656"/>
            <a:ext cx="5720171" cy="89597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br>
              <a:rPr lang="en-US" sz="4800" spc="800" dirty="0"/>
            </a:br>
            <a:r>
              <a:rPr lang="en-US" sz="4800" spc="800" dirty="0"/>
              <a:t>COME FUNZIONA ?</a:t>
            </a:r>
            <a:br>
              <a:rPr lang="en-US" sz="4800" spc="800" dirty="0"/>
            </a:br>
            <a:br>
              <a:rPr lang="en-US" sz="4400" spc="800" dirty="0"/>
            </a:br>
            <a:endParaRPr lang="en-US" sz="2400" spc="80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0D8BFE7-8AEF-0F5E-C46C-B82DA99319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1" r="11452"/>
          <a:stretch/>
        </p:blipFill>
        <p:spPr>
          <a:xfrm>
            <a:off x="6909481" y="10"/>
            <a:ext cx="5282519" cy="6857990"/>
          </a:xfrm>
          <a:custGeom>
            <a:avLst/>
            <a:gdLst/>
            <a:ahLst/>
            <a:cxnLst/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</p:spPr>
      </p:pic>
      <p:pic>
        <p:nvPicPr>
          <p:cNvPr id="11" name="Creazione All">
            <a:hlinkClick r:id="" action="ppaction://media"/>
            <a:extLst>
              <a:ext uri="{FF2B5EF4-FFF2-40B4-BE49-F238E27FC236}">
                <a16:creationId xmlns:a16="http://schemas.microsoft.com/office/drawing/2014/main" id="{DF291220-DC63-D16F-D332-B73CB2AB77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69592" y="1484211"/>
            <a:ext cx="2774841" cy="51009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 fov="2700000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13" name="Titolo 1">
            <a:extLst>
              <a:ext uri="{FF2B5EF4-FFF2-40B4-BE49-F238E27FC236}">
                <a16:creationId xmlns:a16="http://schemas.microsoft.com/office/drawing/2014/main" id="{FC01D062-177C-1C65-A63F-7FFF48A874A9}"/>
              </a:ext>
            </a:extLst>
          </p:cNvPr>
          <p:cNvSpPr txBox="1">
            <a:spLocks/>
          </p:cNvSpPr>
          <p:nvPr/>
        </p:nvSpPr>
        <p:spPr>
          <a:xfrm>
            <a:off x="551336" y="1067363"/>
            <a:ext cx="6011351" cy="554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spc="800" dirty="0"/>
              <a:t>1. </a:t>
            </a:r>
            <a:r>
              <a:rPr lang="en-US" sz="2400" spc="800" dirty="0" err="1"/>
              <a:t>Creare</a:t>
            </a:r>
            <a:r>
              <a:rPr lang="en-US" sz="2400" spc="800" dirty="0"/>
              <a:t> un </a:t>
            </a:r>
            <a:r>
              <a:rPr lang="en-US" sz="2400" spc="800" dirty="0" err="1"/>
              <a:t>allenamento</a:t>
            </a:r>
            <a:endParaRPr lang="en-US" sz="2400" spc="800" dirty="0"/>
          </a:p>
        </p:txBody>
      </p:sp>
    </p:spTree>
    <p:extLst>
      <p:ext uri="{BB962C8B-B14F-4D97-AF65-F5344CB8AC3E}">
        <p14:creationId xmlns:p14="http://schemas.microsoft.com/office/powerpoint/2010/main" val="3090941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" presetClass="mediacall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5964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repeatCount="indefinite" fill="remove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6">
            <a:extLst>
              <a:ext uri="{FF2B5EF4-FFF2-40B4-BE49-F238E27FC236}">
                <a16:creationId xmlns:a16="http://schemas.microsoft.com/office/drawing/2014/main" id="{BB8C1D0E-0B06-46C9-A8BD-A8E13FF99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D1ADC4A-8537-4084-99C7-F8D378A64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41DB1C8-1478-FB68-4D28-1F8FF0944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733" y="593670"/>
            <a:ext cx="5720171" cy="89597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br>
              <a:rPr lang="en-US" sz="4300" spc="800" dirty="0"/>
            </a:br>
            <a:r>
              <a:rPr lang="en-US" sz="4300" spc="800" dirty="0"/>
              <a:t>COME FUNZIONA ?</a:t>
            </a:r>
            <a:br>
              <a:rPr lang="en-US" sz="4300" spc="800" dirty="0"/>
            </a:br>
            <a:br>
              <a:rPr lang="en-US" sz="4300" spc="800" dirty="0"/>
            </a:br>
            <a:endParaRPr lang="en-US" sz="4300" spc="80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0D8BFE7-8AEF-0F5E-C46C-B82DA99319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1" r="11452"/>
          <a:stretch/>
        </p:blipFill>
        <p:spPr>
          <a:xfrm>
            <a:off x="6909481" y="10"/>
            <a:ext cx="5282519" cy="6857990"/>
          </a:xfrm>
          <a:custGeom>
            <a:avLst/>
            <a:gdLst/>
            <a:ahLst/>
            <a:cxnLst/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</p:spPr>
      </p:pic>
      <p:sp>
        <p:nvSpPr>
          <p:cNvPr id="13" name="Titolo 1">
            <a:extLst>
              <a:ext uri="{FF2B5EF4-FFF2-40B4-BE49-F238E27FC236}">
                <a16:creationId xmlns:a16="http://schemas.microsoft.com/office/drawing/2014/main" id="{FC01D062-177C-1C65-A63F-7FFF48A874A9}"/>
              </a:ext>
            </a:extLst>
          </p:cNvPr>
          <p:cNvSpPr txBox="1">
            <a:spLocks/>
          </p:cNvSpPr>
          <p:nvPr/>
        </p:nvSpPr>
        <p:spPr>
          <a:xfrm>
            <a:off x="551336" y="1067363"/>
            <a:ext cx="6011351" cy="554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spc="800" dirty="0"/>
              <a:t>2. fare un </a:t>
            </a:r>
            <a:r>
              <a:rPr lang="en-US" sz="2400" spc="800" dirty="0" err="1"/>
              <a:t>allenamento</a:t>
            </a:r>
            <a:endParaRPr lang="en-US" sz="2400" spc="800" dirty="0"/>
          </a:p>
        </p:txBody>
      </p:sp>
      <p:pic>
        <p:nvPicPr>
          <p:cNvPr id="3" name="Timer All">
            <a:hlinkClick r:id="" action="ppaction://media"/>
            <a:extLst>
              <a:ext uri="{FF2B5EF4-FFF2-40B4-BE49-F238E27FC236}">
                <a16:creationId xmlns:a16="http://schemas.microsoft.com/office/drawing/2014/main" id="{B18CB518-9F4B-FE9F-5509-253E330BC9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48259" y="1256620"/>
            <a:ext cx="2824431" cy="523446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 fov="2700000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92945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97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0014C1D-3C30-0942-5AB5-22619EE1BF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5" r="12038"/>
          <a:stretch/>
        </p:blipFill>
        <p:spPr>
          <a:xfrm>
            <a:off x="6909481" y="10"/>
            <a:ext cx="5282519" cy="6857990"/>
          </a:xfrm>
          <a:custGeom>
            <a:avLst/>
            <a:gdLst/>
            <a:ahLst/>
            <a:cxnLst/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</p:spPr>
      </p:pic>
      <p:sp>
        <p:nvSpPr>
          <p:cNvPr id="16" name="Titolo 1">
            <a:extLst>
              <a:ext uri="{FF2B5EF4-FFF2-40B4-BE49-F238E27FC236}">
                <a16:creationId xmlns:a16="http://schemas.microsoft.com/office/drawing/2014/main" id="{E2A9B8B2-AE64-C629-F6E7-F0B1FDBAECB4}"/>
              </a:ext>
            </a:extLst>
          </p:cNvPr>
          <p:cNvSpPr txBox="1">
            <a:spLocks/>
          </p:cNvSpPr>
          <p:nvPr/>
        </p:nvSpPr>
        <p:spPr>
          <a:xfrm>
            <a:off x="420116" y="378584"/>
            <a:ext cx="6273789" cy="6217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sz="4400" dirty="0"/>
            </a:br>
            <a:endParaRPr lang="en-US" sz="4400" dirty="0"/>
          </a:p>
          <a:p>
            <a:r>
              <a:rPr lang="en-US" sz="4400" dirty="0"/>
              <a:t>COME FUNZIONA ?</a:t>
            </a:r>
            <a:br>
              <a:rPr lang="en-US" sz="4400" dirty="0"/>
            </a:br>
            <a:br>
              <a:rPr lang="en-US" sz="4400" dirty="0"/>
            </a:br>
            <a:endParaRPr lang="en-US" sz="4400" dirty="0"/>
          </a:p>
        </p:txBody>
      </p:sp>
      <p:sp>
        <p:nvSpPr>
          <p:cNvPr id="17" name="Titolo 1">
            <a:extLst>
              <a:ext uri="{FF2B5EF4-FFF2-40B4-BE49-F238E27FC236}">
                <a16:creationId xmlns:a16="http://schemas.microsoft.com/office/drawing/2014/main" id="{186614EB-0334-EAD0-AD7C-0C71F5DB11EB}"/>
              </a:ext>
            </a:extLst>
          </p:cNvPr>
          <p:cNvSpPr txBox="1">
            <a:spLocks/>
          </p:cNvSpPr>
          <p:nvPr/>
        </p:nvSpPr>
        <p:spPr>
          <a:xfrm>
            <a:off x="551336" y="1067363"/>
            <a:ext cx="6011351" cy="554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spc="800" dirty="0"/>
              <a:t>3. </a:t>
            </a:r>
            <a:r>
              <a:rPr lang="en-US" sz="2400" spc="800" dirty="0" err="1"/>
              <a:t>Creare</a:t>
            </a:r>
            <a:r>
              <a:rPr lang="en-US" sz="2400" spc="800" dirty="0"/>
              <a:t> </a:t>
            </a:r>
            <a:r>
              <a:rPr lang="en-US" sz="2400" spc="800" dirty="0" err="1"/>
              <a:t>una</a:t>
            </a:r>
            <a:r>
              <a:rPr lang="en-US" sz="2400" spc="800" dirty="0"/>
              <a:t> </a:t>
            </a:r>
            <a:r>
              <a:rPr lang="en-US" sz="2400" spc="800" dirty="0" err="1"/>
              <a:t>dieta</a:t>
            </a:r>
            <a:endParaRPr lang="en-US" sz="2400" spc="800" dirty="0"/>
          </a:p>
        </p:txBody>
      </p:sp>
      <p:pic>
        <p:nvPicPr>
          <p:cNvPr id="18" name="Dieta">
            <a:hlinkClick r:id="" action="ppaction://media"/>
            <a:extLst>
              <a:ext uri="{FF2B5EF4-FFF2-40B4-BE49-F238E27FC236}">
                <a16:creationId xmlns:a16="http://schemas.microsoft.com/office/drawing/2014/main" id="{AB87FE85-B19D-4664-EF45-7266D861B0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90358" y="1271487"/>
            <a:ext cx="2810826" cy="52092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 fov="2700000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6778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48853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repeatCount="indefinite" fill="remove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  <p:bldLst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6">
            <a:extLst>
              <a:ext uri="{FF2B5EF4-FFF2-40B4-BE49-F238E27FC236}">
                <a16:creationId xmlns:a16="http://schemas.microsoft.com/office/drawing/2014/main" id="{BB8C1D0E-0B06-46C9-A8BD-A8E13FF99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D1ADC4A-8537-4084-99C7-F8D378A64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41DB1C8-1478-FB68-4D28-1F8FF0944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883" y="18288"/>
            <a:ext cx="4049486" cy="14430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spc="800" dirty="0"/>
              <a:t>TECNOLOGIE UTILIZZATE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B840A7FB-F311-12C7-4054-7992952C7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653" y="1771060"/>
            <a:ext cx="5960117" cy="481261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it-IT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Java e XML</a:t>
            </a:r>
          </a:p>
          <a:p>
            <a:pPr marL="0" indent="0" algn="ctr">
              <a:buNone/>
            </a:pPr>
            <a:r>
              <a:rPr lang="it-IT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Android studio</a:t>
            </a:r>
          </a:p>
          <a:p>
            <a:pPr marL="0" indent="0" algn="ctr">
              <a:buNone/>
            </a:pPr>
            <a:r>
              <a:rPr lang="it-IT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SQLite</a:t>
            </a:r>
            <a:endParaRPr lang="it-IT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None/>
            </a:pPr>
            <a:r>
              <a:rPr lang="it-IT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Db</a:t>
            </a:r>
            <a:r>
              <a:rPr lang="it-IT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Browser for </a:t>
            </a:r>
            <a:r>
              <a:rPr lang="it-IT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SQLite</a:t>
            </a:r>
            <a:endParaRPr lang="it-IT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ESF Database Migration Toolkit </a:t>
            </a:r>
            <a:endParaRPr lang="it-IT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None/>
            </a:pPr>
            <a:r>
              <a:rPr lang="it-IT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GitHub</a:t>
            </a:r>
          </a:p>
          <a:p>
            <a:pPr marL="0" indent="0" algn="ctr">
              <a:buNone/>
            </a:pPr>
            <a:r>
              <a:rPr lang="it-IT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StarUML</a:t>
            </a:r>
            <a:endParaRPr lang="it-IT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it-IT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DC6477D9-7E46-4205-09A5-245DB9ADF4DB}"/>
              </a:ext>
            </a:extLst>
          </p:cNvPr>
          <p:cNvSpPr/>
          <p:nvPr/>
        </p:nvSpPr>
        <p:spPr>
          <a:xfrm>
            <a:off x="11745608" y="0"/>
            <a:ext cx="671804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BDE5DF5-6F66-B068-C422-0F70D6F58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623" y="3670440"/>
            <a:ext cx="2369755" cy="123956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4F78D5A-E859-36BF-3522-5C5EA7A403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9650" y="1272217"/>
            <a:ext cx="2087979" cy="208797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9EE6111C-4B46-BCAA-1E8F-9CABCE928C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0478" y="18288"/>
            <a:ext cx="1449434" cy="1449434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C51C6583-D96C-3811-4A98-ACECAAFC53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7553" y="240455"/>
            <a:ext cx="1005100" cy="100510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744CEAB-FD2A-4869-650E-722AA5F50F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82935" y="3778955"/>
            <a:ext cx="1094300" cy="109430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C742A40F-FC1F-F5E5-025F-6B4F02641C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0876" y="3670440"/>
            <a:ext cx="1257307" cy="1257307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1AF2BC98-0105-E8B5-03F4-054ED6874A9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91572" y="5377999"/>
            <a:ext cx="4732115" cy="1319077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5CF3E544-1B50-53E9-F8DA-060A2463588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17700" y="1694482"/>
            <a:ext cx="1304805" cy="123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426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6">
            <a:extLst>
              <a:ext uri="{FF2B5EF4-FFF2-40B4-BE49-F238E27FC236}">
                <a16:creationId xmlns:a16="http://schemas.microsoft.com/office/drawing/2014/main" id="{BB8C1D0E-0B06-46C9-A8BD-A8E13FF99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D1ADC4A-8537-4084-99C7-F8D378A64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41DB1C8-1478-FB68-4D28-1F8FF0944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6341" y="18854"/>
            <a:ext cx="4049486" cy="14430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spc="800" dirty="0"/>
              <a:t>FONTI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B840A7FB-F311-12C7-4054-7992952C7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97839"/>
            <a:ext cx="6766174" cy="481261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it-IT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Java API</a:t>
            </a:r>
          </a:p>
          <a:p>
            <a:pPr marL="0" indent="0" algn="ctr">
              <a:buNone/>
            </a:pPr>
            <a:r>
              <a:rPr lang="it-IT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Android API</a:t>
            </a:r>
          </a:p>
          <a:p>
            <a:pPr marL="0" indent="0" algn="ctr">
              <a:buNone/>
            </a:pPr>
            <a:r>
              <a:rPr lang="it-IT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Banca dei dati svizzera dei valori nutritivi</a:t>
            </a:r>
          </a:p>
          <a:p>
            <a:pPr marL="0" indent="0" algn="ctr">
              <a:buNone/>
            </a:pPr>
            <a:r>
              <a:rPr lang="it-IT" sz="3200" dirty="0">
                <a:solidFill>
                  <a:schemeClr val="tx1">
                    <a:lumMod val="85000"/>
                    <a:lumOff val="15000"/>
                  </a:schemeClr>
                </a:solidFill>
                <a:hlinkClick r:id="rId3"/>
              </a:rPr>
              <a:t>https://valorinutritivi.ch/it/downloads/</a:t>
            </a:r>
            <a:endParaRPr lang="it-IT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None/>
            </a:pPr>
            <a:r>
              <a:rPr lang="it-IT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Database sportivo fornito dal governo di Manitoba (Canada)</a:t>
            </a:r>
          </a:p>
          <a:p>
            <a:pPr marL="0" indent="0" algn="ctr">
              <a:buNone/>
            </a:pPr>
            <a:r>
              <a:rPr lang="it-IT" sz="32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https://www.edu.gov.mb.ca/k12/cur/physhlth/frame_found_gr11/rm/resist_train_planner.xls</a:t>
            </a:r>
            <a:endParaRPr lang="it-IT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it-IT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it-IT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None/>
            </a:pPr>
            <a:endParaRPr lang="it-IT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None/>
            </a:pPr>
            <a:endParaRPr lang="it-IT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DC6477D9-7E46-4205-09A5-245DB9ADF4DB}"/>
              </a:ext>
            </a:extLst>
          </p:cNvPr>
          <p:cNvSpPr/>
          <p:nvPr/>
        </p:nvSpPr>
        <p:spPr>
          <a:xfrm>
            <a:off x="11745608" y="0"/>
            <a:ext cx="671804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99862AA0-A11D-06E3-5C2C-F6A9BCD3DB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7192" y="1102724"/>
            <a:ext cx="4449837" cy="1273338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09605386-572F-B317-AB65-CDA86767F1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6519" y="3374659"/>
            <a:ext cx="4639617" cy="243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594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C8ADFD4-620B-D61D-6361-5DED55DF6B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849" y="954923"/>
            <a:ext cx="5875694" cy="4504620"/>
          </a:xfrm>
        </p:spPr>
        <p:txBody>
          <a:bodyPr>
            <a:normAutofit/>
          </a:bodyPr>
          <a:lstStyle/>
          <a:p>
            <a:r>
              <a:rPr lang="it-IT" sz="9600" dirty="0"/>
              <a:t>FITNESS DIARY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CD112DE-92FF-6570-4ADE-C4367F8A2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849" y="4922086"/>
            <a:ext cx="5877385" cy="1711838"/>
          </a:xfrm>
        </p:spPr>
        <p:txBody>
          <a:bodyPr anchor="ctr">
            <a:normAutofit fontScale="92500"/>
          </a:bodyPr>
          <a:lstStyle/>
          <a:p>
            <a:r>
              <a:rPr lang="it-IT" dirty="0">
                <a:solidFill>
                  <a:schemeClr val="bg2"/>
                </a:solidFill>
              </a:rPr>
              <a:t>Casali Cristian </a:t>
            </a:r>
          </a:p>
          <a:p>
            <a:r>
              <a:rPr lang="it-IT" dirty="0">
                <a:solidFill>
                  <a:schemeClr val="bg2"/>
                </a:solidFill>
              </a:rPr>
              <a:t>&amp; </a:t>
            </a:r>
          </a:p>
          <a:p>
            <a:r>
              <a:rPr lang="it-IT" dirty="0">
                <a:solidFill>
                  <a:schemeClr val="bg2"/>
                </a:solidFill>
              </a:rPr>
              <a:t>Flotta Aldo</a:t>
            </a:r>
          </a:p>
          <a:p>
            <a:r>
              <a:rPr lang="it-IT" dirty="0">
                <a:solidFill>
                  <a:schemeClr val="bg2"/>
                </a:solidFill>
              </a:rPr>
              <a:t>PROGETTO ESAME OOP 2021-2022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magine 4" descr="Immagine che contiene testo, clipart, grafica vettoriale&#10;&#10;Descrizione generata automaticamente">
            <a:extLst>
              <a:ext uri="{FF2B5EF4-FFF2-40B4-BE49-F238E27FC236}">
                <a16:creationId xmlns:a16="http://schemas.microsoft.com/office/drawing/2014/main" id="{E8B8C211-BC72-0D22-EF58-5F739729C0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3" r="14020"/>
          <a:stretch/>
        </p:blipFill>
        <p:spPr>
          <a:xfrm>
            <a:off x="6909481" y="10"/>
            <a:ext cx="5282519" cy="6857990"/>
          </a:xfrm>
          <a:custGeom>
            <a:avLst/>
            <a:gdLst/>
            <a:ahLst/>
            <a:cxnLst/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</p:spPr>
      </p:pic>
      <p:sp>
        <p:nvSpPr>
          <p:cNvPr id="4" name="Titolo 1">
            <a:extLst>
              <a:ext uri="{FF2B5EF4-FFF2-40B4-BE49-F238E27FC236}">
                <a16:creationId xmlns:a16="http://schemas.microsoft.com/office/drawing/2014/main" id="{39ACA66A-E188-716C-6EC5-D46B6B91FB01}"/>
              </a:ext>
            </a:extLst>
          </p:cNvPr>
          <p:cNvSpPr txBox="1">
            <a:spLocks/>
          </p:cNvSpPr>
          <p:nvPr/>
        </p:nvSpPr>
        <p:spPr>
          <a:xfrm>
            <a:off x="199610" y="0"/>
            <a:ext cx="6766171" cy="1443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err="1"/>
              <a:t>Grazie</a:t>
            </a:r>
            <a:r>
              <a:rPr lang="en-US" sz="4400" dirty="0"/>
              <a:t> Per </a:t>
            </a:r>
            <a:r>
              <a:rPr lang="en-US" sz="4400" dirty="0" err="1"/>
              <a:t>l’attenzione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542689256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126</TotalTime>
  <Words>164</Words>
  <Application>Microsoft Office PowerPoint</Application>
  <PresentationFormat>Widescreen</PresentationFormat>
  <Paragraphs>39</Paragraphs>
  <Slides>8</Slides>
  <Notes>2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Arial</vt:lpstr>
      <vt:lpstr>Calibri</vt:lpstr>
      <vt:lpstr>Gill Sans MT</vt:lpstr>
      <vt:lpstr>Impact</vt:lpstr>
      <vt:lpstr>Badge</vt:lpstr>
      <vt:lpstr>FITNESS DIARY</vt:lpstr>
      <vt:lpstr>COS’è ?</vt:lpstr>
      <vt:lpstr> COME FUNZIONA ?  </vt:lpstr>
      <vt:lpstr> COME FUNZIONA ?  </vt:lpstr>
      <vt:lpstr>Presentazione standard di PowerPoint</vt:lpstr>
      <vt:lpstr>TECNOLOGIE UTILIZZATE</vt:lpstr>
      <vt:lpstr>FONTI</vt:lpstr>
      <vt:lpstr>FITNESS DIARY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FITNESS DIARY</dc:title>
  <dc:creator>ALDO FLOTTA</dc:creator>
  <cp:lastModifiedBy>ALDO FLOTTA</cp:lastModifiedBy>
  <cp:revision>12</cp:revision>
  <dcterms:created xsi:type="dcterms:W3CDTF">2022-09-12T12:59:54Z</dcterms:created>
  <dcterms:modified xsi:type="dcterms:W3CDTF">2022-09-12T15:06:27Z</dcterms:modified>
</cp:coreProperties>
</file>

<file path=docProps/thumbnail.jpeg>
</file>